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06"/>
  </p:notesMasterIdLst>
  <p:sldIdLst>
    <p:sldId id="256" r:id="rId5"/>
    <p:sldId id="334" r:id="rId6"/>
    <p:sldId id="419" r:id="rId7"/>
    <p:sldId id="418" r:id="rId8"/>
    <p:sldId id="417" r:id="rId9"/>
    <p:sldId id="416" r:id="rId10"/>
    <p:sldId id="415" r:id="rId11"/>
    <p:sldId id="414" r:id="rId12"/>
    <p:sldId id="413" r:id="rId13"/>
    <p:sldId id="412" r:id="rId14"/>
    <p:sldId id="411" r:id="rId15"/>
    <p:sldId id="409" r:id="rId16"/>
    <p:sldId id="408" r:id="rId17"/>
    <p:sldId id="410" r:id="rId18"/>
    <p:sldId id="282" r:id="rId19"/>
    <p:sldId id="407" r:id="rId20"/>
    <p:sldId id="405" r:id="rId21"/>
    <p:sldId id="406" r:id="rId22"/>
    <p:sldId id="404" r:id="rId23"/>
    <p:sldId id="403" r:id="rId24"/>
    <p:sldId id="401" r:id="rId25"/>
    <p:sldId id="400" r:id="rId26"/>
    <p:sldId id="399" r:id="rId27"/>
    <p:sldId id="398" r:id="rId28"/>
    <p:sldId id="397" r:id="rId29"/>
    <p:sldId id="396" r:id="rId30"/>
    <p:sldId id="394" r:id="rId31"/>
    <p:sldId id="395" r:id="rId32"/>
    <p:sldId id="393" r:id="rId33"/>
    <p:sldId id="392" r:id="rId34"/>
    <p:sldId id="390" r:id="rId35"/>
    <p:sldId id="391" r:id="rId36"/>
    <p:sldId id="389" r:id="rId37"/>
    <p:sldId id="388" r:id="rId38"/>
    <p:sldId id="387" r:id="rId39"/>
    <p:sldId id="386" r:id="rId40"/>
    <p:sldId id="402" r:id="rId41"/>
    <p:sldId id="384" r:id="rId42"/>
    <p:sldId id="383" r:id="rId43"/>
    <p:sldId id="382" r:id="rId44"/>
    <p:sldId id="381" r:id="rId45"/>
    <p:sldId id="380" r:id="rId46"/>
    <p:sldId id="379" r:id="rId47"/>
    <p:sldId id="378" r:id="rId48"/>
    <p:sldId id="377" r:id="rId49"/>
    <p:sldId id="376" r:id="rId50"/>
    <p:sldId id="375" r:id="rId51"/>
    <p:sldId id="374" r:id="rId52"/>
    <p:sldId id="373" r:id="rId53"/>
    <p:sldId id="372" r:id="rId54"/>
    <p:sldId id="371" r:id="rId55"/>
    <p:sldId id="369" r:id="rId56"/>
    <p:sldId id="370" r:id="rId57"/>
    <p:sldId id="368" r:id="rId58"/>
    <p:sldId id="367" r:id="rId59"/>
    <p:sldId id="366" r:id="rId60"/>
    <p:sldId id="365" r:id="rId61"/>
    <p:sldId id="364" r:id="rId62"/>
    <p:sldId id="363" r:id="rId63"/>
    <p:sldId id="361" r:id="rId64"/>
    <p:sldId id="362" r:id="rId65"/>
    <p:sldId id="359" r:id="rId66"/>
    <p:sldId id="360" r:id="rId67"/>
    <p:sldId id="358" r:id="rId68"/>
    <p:sldId id="356" r:id="rId69"/>
    <p:sldId id="357" r:id="rId70"/>
    <p:sldId id="351" r:id="rId71"/>
    <p:sldId id="353" r:id="rId72"/>
    <p:sldId id="354" r:id="rId73"/>
    <p:sldId id="355" r:id="rId74"/>
    <p:sldId id="352" r:id="rId75"/>
    <p:sldId id="349" r:id="rId76"/>
    <p:sldId id="350" r:id="rId77"/>
    <p:sldId id="346" r:id="rId78"/>
    <p:sldId id="347" r:id="rId79"/>
    <p:sldId id="348" r:id="rId80"/>
    <p:sldId id="335" r:id="rId81"/>
    <p:sldId id="336" r:id="rId82"/>
    <p:sldId id="325" r:id="rId83"/>
    <p:sldId id="324" r:id="rId84"/>
    <p:sldId id="333" r:id="rId85"/>
    <p:sldId id="331" r:id="rId86"/>
    <p:sldId id="321" r:id="rId87"/>
    <p:sldId id="332" r:id="rId88"/>
    <p:sldId id="326" r:id="rId89"/>
    <p:sldId id="329" r:id="rId90"/>
    <p:sldId id="327" r:id="rId91"/>
    <p:sldId id="328" r:id="rId92"/>
    <p:sldId id="283" r:id="rId93"/>
    <p:sldId id="330" r:id="rId94"/>
    <p:sldId id="323" r:id="rId95"/>
    <p:sldId id="315" r:id="rId96"/>
    <p:sldId id="319" r:id="rId97"/>
    <p:sldId id="318" r:id="rId98"/>
    <p:sldId id="316" r:id="rId99"/>
    <p:sldId id="320" r:id="rId100"/>
    <p:sldId id="322" r:id="rId101"/>
    <p:sldId id="385" r:id="rId102"/>
    <p:sldId id="314" r:id="rId103"/>
    <p:sldId id="292" r:id="rId104"/>
    <p:sldId id="258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microsoft.com/office/2016/11/relationships/changesInfo" Target="changesInfos/changesInfo1.xml"/><Relationship Id="rId16" Type="http://schemas.openxmlformats.org/officeDocument/2006/relationships/slide" Target="slides/slide12.xml"/><Relationship Id="rId107" Type="http://schemas.openxmlformats.org/officeDocument/2006/relationships/commentAuthors" Target="commentAuthor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microsoft.com/office/2015/10/relationships/revisionInfo" Target="revisionInfo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presProps" Target="pres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viewProps" Target="view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12/30/2024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12/30/2024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12/30/2024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572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3"/>
          <p:cNvSpPr txBox="1"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body" idx="1"/>
          </p:nvPr>
        </p:nvSpPr>
        <p:spPr>
          <a:xfrm>
            <a:off x="839791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body" idx="2"/>
          </p:nvPr>
        </p:nvSpPr>
        <p:spPr>
          <a:xfrm>
            <a:off x="839791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body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3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3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909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6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6"/>
          <p:cNvSpPr txBox="1">
            <a:spLocks noGrp="1"/>
          </p:cNvSpPr>
          <p:nvPr>
            <p:ph type="ctrTitle"/>
          </p:nvPr>
        </p:nvSpPr>
        <p:spPr>
          <a:xfrm>
            <a:off x="1524000" y="112236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/>
            </a:lvl1pPr>
            <a:lvl2pPr lvl="1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/>
            </a:lvl2pPr>
            <a:lvl3pPr lvl="2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/>
            </a:lvl3pPr>
            <a:lvl4pPr lvl="3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4pPr>
            <a:lvl5pPr lvl="4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5pPr>
            <a:lvl6pPr lvl="5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6pPr>
            <a:lvl7pPr lvl="6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7pPr>
            <a:lvl8pPr lvl="7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8pPr>
            <a:lvl9pPr lvl="8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6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46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338">
                <a:solidFill>
                  <a:srgbClr val="888888"/>
                </a:solidFill>
              </a:defRPr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948">
                <a:solidFill>
                  <a:srgbClr val="888888"/>
                </a:solidFill>
              </a:defRPr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753">
                <a:solidFill>
                  <a:srgbClr val="888888"/>
                </a:solidFill>
              </a:defRPr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8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8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440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9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9"/>
          <p:cNvSpPr txBox="1">
            <a:spLocks noGrp="1"/>
          </p:cNvSpPr>
          <p:nvPr>
            <p:ph type="body" idx="1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420616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17"/>
            </a:lvl1pPr>
            <a:lvl2pPr marL="890717" lvl="1" indent="-395874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727"/>
            </a:lvl2pPr>
            <a:lvl3pPr marL="1336076" lvl="2" indent="-371132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38"/>
            </a:lvl3pPr>
            <a:lvl4pPr marL="1781434" lvl="3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4pPr>
            <a:lvl5pPr marL="2226793" lvl="4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5pPr>
            <a:lvl6pPr marL="2672151" lvl="5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6pPr>
            <a:lvl7pPr marL="3117510" lvl="6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7pPr>
            <a:lvl8pPr marL="3562868" lvl="7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8pPr>
            <a:lvl9pPr marL="4008227" lvl="8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9pPr>
          </a:lstStyle>
          <a:p>
            <a:endParaRPr/>
          </a:p>
        </p:txBody>
      </p:sp>
      <p:sp>
        <p:nvSpPr>
          <p:cNvPr id="132" name="Google Shape;132;p49"/>
          <p:cNvSpPr txBox="1">
            <a:spLocks noGrp="1"/>
          </p:cNvSpPr>
          <p:nvPr>
            <p:ph type="body" idx="2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33" name="Google Shape;133;p49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9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9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07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0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0"/>
          <p:cNvSpPr>
            <a:spLocks noGrp="1"/>
          </p:cNvSpPr>
          <p:nvPr>
            <p:ph type="pic" idx="2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50"/>
          <p:cNvSpPr txBox="1">
            <a:spLocks noGrp="1"/>
          </p:cNvSpPr>
          <p:nvPr>
            <p:ph type="body" idx="1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40" name="Google Shape;140;p50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0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0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203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5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5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936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2"/>
          <p:cNvSpPr txBox="1">
            <a:spLocks noGrp="1"/>
          </p:cNvSpPr>
          <p:nvPr>
            <p:ph type="title"/>
          </p:nvPr>
        </p:nvSpPr>
        <p:spPr>
          <a:xfrm rot="5400000">
            <a:off x="7133432" y="1956597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2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3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5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74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3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64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svg"/><Relationship Id="rId26" Type="http://schemas.openxmlformats.org/officeDocument/2006/relationships/image" Target="../media/image45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5.svg"/><Relationship Id="rId11" Type="http://schemas.openxmlformats.org/officeDocument/2006/relationships/image" Target="../media/image30.svg"/><Relationship Id="rId24" Type="http://schemas.openxmlformats.org/officeDocument/2006/relationships/image" Target="../media/image43.png"/><Relationship Id="rId5" Type="http://schemas.openxmlformats.org/officeDocument/2006/relationships/image" Target="../media/image24.png"/><Relationship Id="rId15" Type="http://schemas.openxmlformats.org/officeDocument/2006/relationships/image" Target="../media/image34.svg"/><Relationship Id="rId23" Type="http://schemas.openxmlformats.org/officeDocument/2006/relationships/image" Target="../media/image42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jpeg"/><Relationship Id="rId3" Type="http://schemas.openxmlformats.org/officeDocument/2006/relationships/image" Target="../media/image47.svg"/><Relationship Id="rId7" Type="http://schemas.openxmlformats.org/officeDocument/2006/relationships/image" Target="../media/image51.jpeg"/><Relationship Id="rId12" Type="http://schemas.openxmlformats.org/officeDocument/2006/relationships/image" Target="../media/image56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svg"/><Relationship Id="rId10" Type="http://schemas.openxmlformats.org/officeDocument/2006/relationships/image" Target="../media/image54.sv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55.png"/><Relationship Id="rId3" Type="http://schemas.openxmlformats.org/officeDocument/2006/relationships/image" Target="../media/image47.svg"/><Relationship Id="rId7" Type="http://schemas.openxmlformats.org/officeDocument/2006/relationships/image" Target="../media/image51.jpeg"/><Relationship Id="rId12" Type="http://schemas.openxmlformats.org/officeDocument/2006/relationships/image" Target="../media/image54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49.sv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73.png"/><Relationship Id="rId14" Type="http://schemas.openxmlformats.org/officeDocument/2006/relationships/image" Target="../media/image56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4.png"/><Relationship Id="rId7" Type="http://schemas.openxmlformats.org/officeDocument/2006/relationships/image" Target="../media/image10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09.png"/><Relationship Id="rId5" Type="http://schemas.openxmlformats.org/officeDocument/2006/relationships/image" Target="../media/image93.png"/><Relationship Id="rId10" Type="http://schemas.openxmlformats.org/officeDocument/2006/relationships/image" Target="../media/image108.png"/><Relationship Id="rId4" Type="http://schemas.openxmlformats.org/officeDocument/2006/relationships/image" Target="../media/image92.png"/><Relationship Id="rId9" Type="http://schemas.openxmlformats.org/officeDocument/2006/relationships/image" Target="../media/image9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04.png"/><Relationship Id="rId7" Type="http://schemas.openxmlformats.org/officeDocument/2006/relationships/image" Target="../media/image10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10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118.jpg"/><Relationship Id="rId7" Type="http://schemas.openxmlformats.org/officeDocument/2006/relationships/image" Target="../media/image112.jpg"/><Relationship Id="rId12" Type="http://schemas.openxmlformats.org/officeDocument/2006/relationships/image" Target="../media/image114.jpg"/><Relationship Id="rId17" Type="http://schemas.openxmlformats.org/officeDocument/2006/relationships/image" Target="../media/image116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110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119.jpg"/><Relationship Id="rId5" Type="http://schemas.openxmlformats.org/officeDocument/2006/relationships/image" Target="../media/image111.jpg"/><Relationship Id="rId15" Type="http://schemas.openxmlformats.org/officeDocument/2006/relationships/image" Target="../media/image115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117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113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13" Type="http://schemas.openxmlformats.org/officeDocument/2006/relationships/image" Target="../media/image124.png"/><Relationship Id="rId3" Type="http://schemas.openxmlformats.org/officeDocument/2006/relationships/image" Target="../media/image53.png"/><Relationship Id="rId7" Type="http://schemas.openxmlformats.org/officeDocument/2006/relationships/image" Target="../media/image120.png"/><Relationship Id="rId12" Type="http://schemas.openxmlformats.org/officeDocument/2006/relationships/image" Target="../media/image4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11" Type="http://schemas.openxmlformats.org/officeDocument/2006/relationships/image" Target="../media/image46.png"/><Relationship Id="rId5" Type="http://schemas.openxmlformats.org/officeDocument/2006/relationships/image" Target="../media/image55.png"/><Relationship Id="rId10" Type="http://schemas.openxmlformats.org/officeDocument/2006/relationships/image" Target="../media/image123.svg"/><Relationship Id="rId4" Type="http://schemas.openxmlformats.org/officeDocument/2006/relationships/image" Target="../media/image54.svg"/><Relationship Id="rId9" Type="http://schemas.openxmlformats.org/officeDocument/2006/relationships/image" Target="../media/image12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https://bit.ly/3TwNRDo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Series Introduction, and Getting started with Go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Apr 01,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Series Introduction, and Getting started with 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726737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100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https://bit.ly/48Qes4d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AI 102 - Prepare, Create, and Consume Azure AI services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Mar 18,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AI 102 - Prepare, Create, and Consume Azure AI services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91629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https://bit.ly/48mcYyl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MS SQL Server, Docker, Azure Data Studio, .NET 8, and EF Core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Feb 22,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MS SQL Server, Docker, Azure Data Studio, .NET 8, and EF Core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68260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54B969-1FBF-5883-B332-942BAB01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294"/>
            <a:ext cx="12192000" cy="612513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D96031B-860A-F747-F97F-75B665D4E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315" y="0"/>
            <a:ext cx="9648825" cy="35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68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94DD144-1F3D-A9D1-7233-61B2DFF7387F}"/>
              </a:ext>
            </a:extLst>
          </p:cNvPr>
          <p:cNvGrpSpPr>
            <a:grpSpLocks noChangeAspect="1"/>
          </p:cNvGrpSpPr>
          <p:nvPr/>
        </p:nvGrpSpPr>
        <p:grpSpPr>
          <a:xfrm>
            <a:off x="1466472" y="783092"/>
            <a:ext cx="8429902" cy="5961308"/>
            <a:chOff x="1972499" y="636790"/>
            <a:chExt cx="8654309" cy="6264000"/>
          </a:xfrm>
          <a:solidFill>
            <a:schemeClr val="lt1"/>
          </a:solidFill>
        </p:grpSpPr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1C527D6-06B1-401E-942E-627E0DF4C45F}"/>
                </a:ext>
              </a:extLst>
            </p:cNvPr>
            <p:cNvSpPr/>
            <p:nvPr/>
          </p:nvSpPr>
          <p:spPr>
            <a:xfrm>
              <a:off x="9910269" y="636790"/>
              <a:ext cx="288000" cy="6264000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Event Bus (</a:t>
              </a:r>
              <a:r>
                <a:rPr lang="en-US" sz="1364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RabbitMQ / Kafka / Service Bus</a:t>
              </a: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)</a:t>
              </a:r>
              <a:endParaRPr lang="en-IN" sz="1364" b="1" kern="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3ADE3E1-7C0F-4A66-AA75-3AD2AE3D7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346" y="5187107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6" name="Picture 12" descr="RabbitMQ Logo PNG Transparent &amp; SVG Vector - Freebie Supply">
              <a:extLst>
                <a:ext uri="{FF2B5EF4-FFF2-40B4-BE49-F238E27FC236}">
                  <a16:creationId xmlns:a16="http://schemas.microsoft.com/office/drawing/2014/main" id="{A7E07EE2-DDFE-44E0-85DE-E0447AB17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6808" y="3184751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7B0BD928-5C72-446C-B511-0AE89A27B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729" y="4116905"/>
              <a:ext cx="360000" cy="360000"/>
            </a:xfrm>
            <a:prstGeom prst="rect">
              <a:avLst/>
            </a:prstGeom>
            <a:grpFill/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5713C4-99D7-4E4C-BD49-1759D32DB6BE}"/>
                </a:ext>
              </a:extLst>
            </p:cNvPr>
            <p:cNvCxnSpPr/>
            <p:nvPr/>
          </p:nvCxnSpPr>
          <p:spPr>
            <a:xfrm>
              <a:off x="9258516" y="3689513"/>
              <a:ext cx="648000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4FA6FE-7FCF-4C7D-A2E0-454B6742A59E}"/>
                </a:ext>
              </a:extLst>
            </p:cNvPr>
            <p:cNvCxnSpPr/>
            <p:nvPr/>
          </p:nvCxnSpPr>
          <p:spPr>
            <a:xfrm>
              <a:off x="9258518" y="1015470"/>
              <a:ext cx="0" cy="5577422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21575FF3-65F7-4FE7-9E4A-E2C49761E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3500" y="3328501"/>
              <a:ext cx="478033" cy="360000"/>
            </a:xfrm>
            <a:prstGeom prst="rect">
              <a:avLst/>
            </a:prstGeom>
            <a:grpFill/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26EB1A2-7FA2-4F2E-9FCA-D445C671088A}"/>
                </a:ext>
              </a:extLst>
            </p:cNvPr>
            <p:cNvGrpSpPr/>
            <p:nvPr/>
          </p:nvGrpSpPr>
          <p:grpSpPr>
            <a:xfrm>
              <a:off x="6658060" y="5185654"/>
              <a:ext cx="1969200" cy="619200"/>
              <a:chOff x="7772112" y="4420653"/>
              <a:chExt cx="1969200" cy="619200"/>
            </a:xfrm>
            <a:grpFill/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CDDA88B-9F6D-47DC-8475-CAB16AF927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72112" y="4420653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Basket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A5384A2C-F51F-4EC0-8751-CE62F03D43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2715" y="4662670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14A2A4-C5B7-4009-A38D-95ABCEC8699D}"/>
                  </a:ext>
                </a:extLst>
              </p:cNvPr>
              <p:cNvSpPr txBox="1"/>
              <p:nvPr/>
            </p:nvSpPr>
            <p:spPr>
              <a:xfrm>
                <a:off x="8925003" y="4682127"/>
                <a:ext cx="610780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Redis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EFA9AB7-8B67-4154-8829-F024DD95A930}"/>
                </a:ext>
              </a:extLst>
            </p:cNvPr>
            <p:cNvGrpSpPr/>
            <p:nvPr/>
          </p:nvGrpSpPr>
          <p:grpSpPr>
            <a:xfrm>
              <a:off x="6637360" y="4054058"/>
              <a:ext cx="1969200" cy="619200"/>
              <a:chOff x="7798052" y="3425188"/>
              <a:chExt cx="1969200" cy="6192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CAEF075-E167-437D-BFF4-9A6287CA92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98052" y="342518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Discount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1" name="Picture 20">
                <a:extLst>
                  <a:ext uri="{FF2B5EF4-FFF2-40B4-BE49-F238E27FC236}">
                    <a16:creationId xmlns:a16="http://schemas.microsoft.com/office/drawing/2014/main" id="{3DB0514E-3F9C-476F-A639-F151624363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8655" y="366720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63D8927-F81D-48CB-8D6C-C6AD264E4E3A}"/>
                  </a:ext>
                </a:extLst>
              </p:cNvPr>
              <p:cNvSpPr txBox="1"/>
              <p:nvPr/>
            </p:nvSpPr>
            <p:spPr>
              <a:xfrm>
                <a:off x="8693308" y="366720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PostgreSQL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5DC677F-5694-4BF6-AF09-A492B9987CD7}"/>
                </a:ext>
              </a:extLst>
            </p:cNvPr>
            <p:cNvGrpSpPr/>
            <p:nvPr/>
          </p:nvGrpSpPr>
          <p:grpSpPr>
            <a:xfrm>
              <a:off x="6629012" y="2928110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A79C8E0-9E26-4A4B-9470-4C8B5F350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Orders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4" name="Picture 20">
                <a:extLst>
                  <a:ext uri="{FF2B5EF4-FFF2-40B4-BE49-F238E27FC236}">
                    <a16:creationId xmlns:a16="http://schemas.microsoft.com/office/drawing/2014/main" id="{E3098846-212C-4321-9C0E-A9B19533ED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88C785-EC31-41DD-98F4-1056A4A64BF9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MySQL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F03BC2D-6615-4557-A773-47DBF8E1D1E4}"/>
                </a:ext>
              </a:extLst>
            </p:cNvPr>
            <p:cNvGrpSpPr/>
            <p:nvPr/>
          </p:nvGrpSpPr>
          <p:grpSpPr>
            <a:xfrm>
              <a:off x="6657904" y="1833466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1B211F49-1B79-4F8F-9E75-ECA4387E7E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Payment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1" name="Picture 20">
                <a:extLst>
                  <a:ext uri="{FF2B5EF4-FFF2-40B4-BE49-F238E27FC236}">
                    <a16:creationId xmlns:a16="http://schemas.microsoft.com/office/drawing/2014/main" id="{5C7AA196-9FA6-4187-891B-2CFBDB24A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1C3DCD-0CFF-4649-AEC1-1F4F0202DCDC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Event Bus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A12A845-E314-48C2-9F0A-740E025F4F3B}"/>
                </a:ext>
              </a:extLst>
            </p:cNvPr>
            <p:cNvGrpSpPr/>
            <p:nvPr/>
          </p:nvGrpSpPr>
          <p:grpSpPr>
            <a:xfrm>
              <a:off x="6632125" y="723727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FFCECE9B-E32A-49A9-B3E0-F338108852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Identity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5" name="Picture 20">
                <a:extLst>
                  <a:ext uri="{FF2B5EF4-FFF2-40B4-BE49-F238E27FC236}">
                    <a16:creationId xmlns:a16="http://schemas.microsoft.com/office/drawing/2014/main" id="{BC72CEB6-BA9C-4238-9953-7F6BEC1627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EA22C6-08EA-4C68-ADC0-92E2F7BEF97B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SQL Server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6781F03-9507-4681-B192-5667BCCEAE3D}"/>
                </a:ext>
              </a:extLst>
            </p:cNvPr>
            <p:cNvCxnSpPr/>
            <p:nvPr/>
          </p:nvCxnSpPr>
          <p:spPr>
            <a:xfrm>
              <a:off x="8616489" y="6587739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B8C494-65F0-434E-895D-ADDA5F888D9C}"/>
                </a:ext>
              </a:extLst>
            </p:cNvPr>
            <p:cNvCxnSpPr/>
            <p:nvPr/>
          </p:nvCxnSpPr>
          <p:spPr>
            <a:xfrm>
              <a:off x="8607803" y="1015470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60FC1B-F234-4E03-812D-98F6541BE01C}"/>
                </a:ext>
              </a:extLst>
            </p:cNvPr>
            <p:cNvCxnSpPr/>
            <p:nvPr/>
          </p:nvCxnSpPr>
          <p:spPr>
            <a:xfrm>
              <a:off x="8613244" y="550472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56ACF82-FA6E-4DCE-A939-4478A7509041}"/>
                </a:ext>
              </a:extLst>
            </p:cNvPr>
            <p:cNvCxnSpPr/>
            <p:nvPr/>
          </p:nvCxnSpPr>
          <p:spPr>
            <a:xfrm>
              <a:off x="8610002" y="436334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7D250E4-8E5C-433E-8101-DD46A9ABD6AB}"/>
                </a:ext>
              </a:extLst>
            </p:cNvPr>
            <p:cNvCxnSpPr/>
            <p:nvPr/>
          </p:nvCxnSpPr>
          <p:spPr>
            <a:xfrm>
              <a:off x="8600275" y="3244655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2727CDA-B6F7-4F37-8202-C935ABAA0219}"/>
                </a:ext>
              </a:extLst>
            </p:cNvPr>
            <p:cNvCxnSpPr/>
            <p:nvPr/>
          </p:nvCxnSpPr>
          <p:spPr>
            <a:xfrm>
              <a:off x="8619731" y="2145427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839612-4D75-4914-B5FB-2F9F26A14222}"/>
                </a:ext>
              </a:extLst>
            </p:cNvPr>
            <p:cNvGrpSpPr/>
            <p:nvPr/>
          </p:nvGrpSpPr>
          <p:grpSpPr>
            <a:xfrm>
              <a:off x="4470336" y="722333"/>
              <a:ext cx="1838771" cy="3240423"/>
              <a:chOff x="4863833" y="688216"/>
              <a:chExt cx="1838771" cy="3240423"/>
            </a:xfrm>
            <a:grpFill/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B283AE-04A1-4B80-939C-21B7C975E533}"/>
                  </a:ext>
                </a:extLst>
              </p:cNvPr>
              <p:cNvSpPr/>
              <p:nvPr/>
            </p:nvSpPr>
            <p:spPr>
              <a:xfrm>
                <a:off x="4863833" y="688216"/>
                <a:ext cx="1838771" cy="324042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API Gateways / BFF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5E23C091-B119-4FBE-B5B9-657199CF3DC5}"/>
                  </a:ext>
                </a:extLst>
              </p:cNvPr>
              <p:cNvSpPr/>
              <p:nvPr/>
            </p:nvSpPr>
            <p:spPr>
              <a:xfrm>
                <a:off x="5005419" y="1243564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Web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7FAFEAAF-69EF-4F42-BD84-98FDAC764CBC}"/>
                  </a:ext>
                </a:extLst>
              </p:cNvPr>
              <p:cNvSpPr/>
              <p:nvPr/>
            </p:nvSpPr>
            <p:spPr>
              <a:xfrm>
                <a:off x="4999125" y="2096191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Mobile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0A23858-A376-44FD-AFBB-9416D4D59532}"/>
                </a:ext>
              </a:extLst>
            </p:cNvPr>
            <p:cNvGrpSpPr/>
            <p:nvPr/>
          </p:nvGrpSpPr>
          <p:grpSpPr>
            <a:xfrm>
              <a:off x="2042880" y="725277"/>
              <a:ext cx="1748242" cy="3211237"/>
              <a:chOff x="3313675" y="322610"/>
              <a:chExt cx="1748242" cy="3211237"/>
            </a:xfrm>
            <a:grpFill/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681EEBF-DED0-49C3-82BA-C359A5D505B5}"/>
                  </a:ext>
                </a:extLst>
              </p:cNvPr>
              <p:cNvSpPr/>
              <p:nvPr/>
            </p:nvSpPr>
            <p:spPr>
              <a:xfrm>
                <a:off x="3313675" y="322610"/>
                <a:ext cx="1748242" cy="32112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Client Apps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5492792-062B-42D9-AAD9-D351DD94A3FE}"/>
                  </a:ext>
                </a:extLst>
              </p:cNvPr>
              <p:cNvSpPr/>
              <p:nvPr/>
            </p:nvSpPr>
            <p:spPr>
              <a:xfrm>
                <a:off x="3564132" y="76241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Mobile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 Native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B3AB54A0-7094-41F3-9079-07C5826687CA}"/>
                  </a:ext>
                </a:extLst>
              </p:cNvPr>
              <p:cNvSpPr/>
              <p:nvPr/>
            </p:nvSpPr>
            <p:spPr>
              <a:xfrm>
                <a:off x="3564132" y="1476099"/>
                <a:ext cx="1234936" cy="74805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Server Side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MVC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Razor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Server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ACB994B-1530-426B-8A1A-F7414FFFC74C}"/>
                  </a:ext>
                </a:extLst>
              </p:cNvPr>
              <p:cNvSpPr/>
              <p:nvPr/>
            </p:nvSpPr>
            <p:spPr>
              <a:xfrm>
                <a:off x="3564132" y="2400845"/>
                <a:ext cx="1234936" cy="10325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Angular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Vue 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WASM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408990-FCA9-4CC3-97FB-20F0A7B43F30}"/>
                </a:ext>
              </a:extLst>
            </p:cNvPr>
            <p:cNvGrpSpPr/>
            <p:nvPr/>
          </p:nvGrpSpPr>
          <p:grpSpPr>
            <a:xfrm>
              <a:off x="1972499" y="5504722"/>
              <a:ext cx="4334117" cy="1375250"/>
              <a:chOff x="3299854" y="5177468"/>
              <a:chExt cx="4334117" cy="1375250"/>
            </a:xfrm>
            <a:grpFill/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D566606-C53C-4FC1-A923-3589748D9D4F}"/>
                  </a:ext>
                </a:extLst>
              </p:cNvPr>
              <p:cNvSpPr/>
              <p:nvPr/>
            </p:nvSpPr>
            <p:spPr>
              <a:xfrm>
                <a:off x="3299854" y="5177468"/>
                <a:ext cx="4334117" cy="13752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Admin Services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E45EF9D9-D928-42AF-8A79-B4C3DBEB95E1}"/>
                  </a:ext>
                </a:extLst>
              </p:cNvPr>
              <p:cNvSpPr/>
              <p:nvPr/>
            </p:nvSpPr>
            <p:spPr>
              <a:xfrm>
                <a:off x="3379240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Health Check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B0EDFA10-D167-4497-A206-2282E8F110AE}"/>
                  </a:ext>
                </a:extLst>
              </p:cNvPr>
              <p:cNvSpPr/>
              <p:nvPr/>
            </p:nvSpPr>
            <p:spPr>
              <a:xfrm>
                <a:off x="4842287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Webhooks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074D1DD-3FE8-438B-88C5-DC151937405C}"/>
                  </a:ext>
                </a:extLst>
              </p:cNvPr>
              <p:cNvSpPr/>
              <p:nvPr/>
            </p:nvSpPr>
            <p:spPr>
              <a:xfrm>
                <a:off x="6294393" y="5935854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Alerts / Monitoring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67FBA5F-63F6-4044-A857-AE0BC37E6962}"/>
                  </a:ext>
                </a:extLst>
              </p:cNvPr>
              <p:cNvSpPr/>
              <p:nvPr/>
            </p:nvSpPr>
            <p:spPr>
              <a:xfrm>
                <a:off x="3370040" y="5365200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Admin UI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A437BF-B9F4-4E33-B1E6-F4A4A6788C78}"/>
                </a:ext>
              </a:extLst>
            </p:cNvPr>
            <p:cNvGrpSpPr/>
            <p:nvPr/>
          </p:nvGrpSpPr>
          <p:grpSpPr>
            <a:xfrm>
              <a:off x="6648339" y="6263676"/>
              <a:ext cx="1969193" cy="619491"/>
              <a:chOff x="7975694" y="5936421"/>
              <a:chExt cx="1969193" cy="619491"/>
            </a:xfrm>
            <a:grpFill/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70E55D40-F807-4535-AFC7-97777C23A1A4}"/>
                  </a:ext>
                </a:extLst>
              </p:cNvPr>
              <p:cNvSpPr/>
              <p:nvPr/>
            </p:nvSpPr>
            <p:spPr>
              <a:xfrm>
                <a:off x="7975694" y="5936421"/>
                <a:ext cx="1969193" cy="61949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Products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27" name="Picture 16">
                <a:extLst>
                  <a:ext uri="{FF2B5EF4-FFF2-40B4-BE49-F238E27FC236}">
                    <a16:creationId xmlns:a16="http://schemas.microsoft.com/office/drawing/2014/main" id="{8E5E390B-01CA-4585-8914-CDBA43B6A2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58018" y="6183449"/>
                <a:ext cx="360000" cy="360000"/>
              </a:xfrm>
              <a:prstGeom prst="rect">
                <a:avLst/>
              </a:prstGeom>
              <a:grpFill/>
            </p:spPr>
          </p:pic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6E7DF90-7FEF-491E-8015-5BA1941123FC}"/>
                  </a:ext>
                </a:extLst>
              </p:cNvPr>
              <p:cNvCxnSpPr/>
              <p:nvPr/>
            </p:nvCxnSpPr>
            <p:spPr>
              <a:xfrm>
                <a:off x="8636290" y="6363449"/>
                <a:ext cx="648000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BE7DFDF-9042-4D41-AAB8-71E578F98892}"/>
                  </a:ext>
                </a:extLst>
              </p:cNvPr>
              <p:cNvSpPr txBox="1"/>
              <p:nvPr/>
            </p:nvSpPr>
            <p:spPr>
              <a:xfrm>
                <a:off x="9196437" y="6233810"/>
                <a:ext cx="698409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Mongo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CA19B5-C06A-775C-9497-32D7601C2E1F}"/>
              </a:ext>
            </a:extLst>
          </p:cNvPr>
          <p:cNvGrpSpPr/>
          <p:nvPr/>
        </p:nvGrpSpPr>
        <p:grpSpPr>
          <a:xfrm>
            <a:off x="9875674" y="1677210"/>
            <a:ext cx="1918138" cy="603144"/>
            <a:chOff x="9995954" y="1220413"/>
            <a:chExt cx="1969200" cy="6192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FCECE9B-E32A-49A9-B3E0-F33810885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5954" y="1220413"/>
              <a:ext cx="1969200" cy="619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072" b="1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Azure Open IA</a:t>
              </a:r>
              <a:endParaRPr lang="en-IN" sz="1072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72CEB6-BA9C-4238-9953-7F6BEC162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6557" y="146243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Google Shape;488;p15">
            <a:extLst>
              <a:ext uri="{FF2B5EF4-FFF2-40B4-BE49-F238E27FC236}">
                <a16:creationId xmlns:a16="http://schemas.microsoft.com/office/drawing/2014/main" id="{7C31FCD8-03FE-6CB3-3625-703E59371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070" y="0"/>
            <a:ext cx="11875861" cy="70133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/>
          <a:p>
            <a:pPr>
              <a:buClr>
                <a:schemeClr val="lt1"/>
              </a:buClr>
              <a:buSzPts val="4400"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658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D46947-3455-49F6-81DC-66502143C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24" y="1786822"/>
            <a:ext cx="760057" cy="76005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CC5020-AEBC-4D94-8930-1E6AA6C03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2690" y="1786822"/>
            <a:ext cx="760057" cy="76005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F18036A-9AA0-4AAF-A6CF-9B332A840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2247" y="1786822"/>
            <a:ext cx="760057" cy="76005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8A56780-CD7C-41F9-83CC-0901E3A92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6602" y="1786822"/>
            <a:ext cx="760057" cy="76005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41F7567-791E-4A67-9274-1439E4CF2D54}"/>
              </a:ext>
            </a:extLst>
          </p:cNvPr>
          <p:cNvGrpSpPr/>
          <p:nvPr/>
        </p:nvGrpSpPr>
        <p:grpSpPr>
          <a:xfrm>
            <a:off x="411284" y="3490015"/>
            <a:ext cx="5462840" cy="3149515"/>
            <a:chOff x="6101386" y="2796466"/>
            <a:chExt cx="5608263" cy="3233356"/>
          </a:xfrm>
        </p:grpSpPr>
        <p:sp>
          <p:nvSpPr>
            <p:cNvPr id="19" name="Thought Bubble: Cloud 18">
              <a:extLst>
                <a:ext uri="{FF2B5EF4-FFF2-40B4-BE49-F238E27FC236}">
                  <a16:creationId xmlns:a16="http://schemas.microsoft.com/office/drawing/2014/main" id="{A7D35382-D69E-4203-B4A9-52A05A4FD8D7}"/>
                </a:ext>
              </a:extLst>
            </p:cNvPr>
            <p:cNvSpPr/>
            <p:nvPr/>
          </p:nvSpPr>
          <p:spPr>
            <a:xfrm>
              <a:off x="6101386" y="2796466"/>
              <a:ext cx="5608263" cy="3233356"/>
            </a:xfrm>
            <a:prstGeom prst="cloudCallout">
              <a:avLst>
                <a:gd name="adj1" fmla="val -10766"/>
                <a:gd name="adj2" fmla="val 3929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0717">
                <a:defRPr/>
              </a:pPr>
              <a:endParaRPr lang="en-IN" sz="1753">
                <a:solidFill>
                  <a:prstClr val="white"/>
                </a:solidFill>
                <a:latin typeface="Calibri" panose="020F0502020204030204"/>
                <a:sym typeface="Arial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F592EF6-1E6D-47AE-A34C-AB5A774B30D8}"/>
                </a:ext>
              </a:extLst>
            </p:cNvPr>
            <p:cNvGrpSpPr/>
            <p:nvPr/>
          </p:nvGrpSpPr>
          <p:grpSpPr>
            <a:xfrm>
              <a:off x="6972126" y="3249876"/>
              <a:ext cx="3866781" cy="1892550"/>
              <a:chOff x="5965146" y="3263136"/>
              <a:chExt cx="3866781" cy="1892550"/>
            </a:xfrm>
          </p:grpSpPr>
          <p:pic>
            <p:nvPicPr>
              <p:cNvPr id="20" name="Picture 19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9966C00C-1E5C-4E39-9381-235951606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3959" y="3444336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C723A7AA-CBAF-404F-AA2B-631CC56FB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55677" y="32631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25071B5-D25D-44D1-8436-17A064FA8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965152" y="4517937"/>
                <a:ext cx="628650" cy="600075"/>
              </a:xfrm>
              <a:prstGeom prst="rect">
                <a:avLst/>
              </a:prstGeom>
            </p:spPr>
          </p:pic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02E07A17-A57F-4E63-8BA7-95B0DA391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965146" y="46794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C7B8C726-E294-4A32-B7CC-0D388BEA8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58812" y="3986501"/>
                <a:ext cx="476250" cy="476250"/>
              </a:xfrm>
              <a:prstGeom prst="rect">
                <a:avLst/>
              </a:prstGeom>
            </p:spPr>
          </p:pic>
        </p:grp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A297AF32-D8A2-4423-B36B-CE86473A2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7408" y="4312904"/>
            <a:ext cx="760057" cy="7600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738135-B527-4325-8D62-F8B9B9D19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97" y="1686050"/>
            <a:ext cx="792948" cy="9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AF0FC8B-CA83-4A8E-A2F7-220F96B6E7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57408" y="1786259"/>
            <a:ext cx="759867" cy="761131"/>
          </a:xfrm>
          <a:prstGeom prst="rect">
            <a:avLst/>
          </a:prstGeom>
        </p:spPr>
      </p:pic>
      <p:pic>
        <p:nvPicPr>
          <p:cNvPr id="40" name="Picture 3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93951CC-E62C-48AE-B7E2-F096699C2CF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27" y="1338430"/>
            <a:ext cx="380036" cy="380036"/>
          </a:xfrm>
          <a:prstGeom prst="rect">
            <a:avLst/>
          </a:prstGeom>
        </p:spPr>
      </p:pic>
      <p:pic>
        <p:nvPicPr>
          <p:cNvPr id="42" name="Picture 41" descr="A picture containing clock&#10;&#10;Description automatically generated">
            <a:extLst>
              <a:ext uri="{FF2B5EF4-FFF2-40B4-BE49-F238E27FC236}">
                <a16:creationId xmlns:a16="http://schemas.microsoft.com/office/drawing/2014/main" id="{79BA6822-C72A-4838-A922-66E4DB0E55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554" y="1339898"/>
            <a:ext cx="380036" cy="38003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9C7E8CA2-5F1E-4E2F-8888-3197EBCE71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1" y="1338430"/>
            <a:ext cx="380036" cy="380036"/>
          </a:xfrm>
          <a:prstGeom prst="rect">
            <a:avLst/>
          </a:prstGeom>
        </p:spPr>
      </p:pic>
      <p:pic>
        <p:nvPicPr>
          <p:cNvPr id="46" name="Picture 45" descr="A picture containing object, drawing, clock&#10;&#10;Description automatically generated">
            <a:extLst>
              <a:ext uri="{FF2B5EF4-FFF2-40B4-BE49-F238E27FC236}">
                <a16:creationId xmlns:a16="http://schemas.microsoft.com/office/drawing/2014/main" id="{4F6779B2-2CDD-466E-BE8D-3DC3B38B185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651" y="1338430"/>
            <a:ext cx="380036" cy="380036"/>
          </a:xfrm>
          <a:prstGeom prst="rect">
            <a:avLst/>
          </a:prstGeom>
        </p:spPr>
      </p:pic>
      <p:pic>
        <p:nvPicPr>
          <p:cNvPr id="48" name="Picture 47" descr="A picture containing game&#10;&#10;Description automatically generated">
            <a:extLst>
              <a:ext uri="{FF2B5EF4-FFF2-40B4-BE49-F238E27FC236}">
                <a16:creationId xmlns:a16="http://schemas.microsoft.com/office/drawing/2014/main" id="{FF03DBD6-CC50-4A97-BD33-82244A6C7E6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36" y="1338746"/>
            <a:ext cx="380036" cy="380036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779F2AB2-CDEF-415F-AE8D-58D363E55E5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3" y="1338429"/>
            <a:ext cx="380036" cy="380036"/>
          </a:xfrm>
          <a:prstGeom prst="rect">
            <a:avLst/>
          </a:prstGeom>
        </p:spPr>
      </p:pic>
      <p:pic>
        <p:nvPicPr>
          <p:cNvPr id="54" name="Picture 5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C6B40D-2E6C-4A97-B379-4D03C27B58D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2" y="3786281"/>
            <a:ext cx="380036" cy="380036"/>
          </a:xfrm>
          <a:prstGeom prst="rect">
            <a:avLst/>
          </a:prstGeom>
        </p:spPr>
      </p:pic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:a16="http://schemas.microsoft.com/office/drawing/2014/main" id="{4B7097A5-180E-461B-B13C-0CC5B836DD4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45" y="3790440"/>
            <a:ext cx="380036" cy="38003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4801AF1-40F5-4B78-8B88-3B17F07F3996}"/>
              </a:ext>
            </a:extLst>
          </p:cNvPr>
          <p:cNvSpPr txBox="1"/>
          <p:nvPr/>
        </p:nvSpPr>
        <p:spPr>
          <a:xfrm>
            <a:off x="789336" y="2722021"/>
            <a:ext cx="1082388" cy="359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Feature Branch </a:t>
            </a:r>
          </a:p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Code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126E89-A1A7-4EB3-9DEC-44A16C851BD3}"/>
              </a:ext>
            </a:extLst>
          </p:cNvPr>
          <p:cNvSpPr txBox="1"/>
          <p:nvPr/>
        </p:nvSpPr>
        <p:spPr>
          <a:xfrm>
            <a:off x="2689664" y="2723459"/>
            <a:ext cx="881972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Pull 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CFAD7A-E88C-4A0F-A610-6CBE85188BB1}"/>
              </a:ext>
            </a:extLst>
          </p:cNvPr>
          <p:cNvSpPr txBox="1"/>
          <p:nvPr/>
        </p:nvSpPr>
        <p:spPr>
          <a:xfrm>
            <a:off x="4638894" y="2723459"/>
            <a:ext cx="840294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Gated Build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C61609-CC07-4FD7-9C30-D031271928D1}"/>
              </a:ext>
            </a:extLst>
          </p:cNvPr>
          <p:cNvSpPr txBox="1"/>
          <p:nvPr/>
        </p:nvSpPr>
        <p:spPr>
          <a:xfrm>
            <a:off x="6505230" y="2723462"/>
            <a:ext cx="99899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Master Branch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9C46EA-9E6D-44DB-8464-705398B77D4A}"/>
              </a:ext>
            </a:extLst>
          </p:cNvPr>
          <p:cNvSpPr txBox="1"/>
          <p:nvPr/>
        </p:nvSpPr>
        <p:spPr>
          <a:xfrm>
            <a:off x="8410427" y="2723461"/>
            <a:ext cx="63030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CI Build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2143B6B-0DBF-411D-B5F8-55CC77C45241}"/>
              </a:ext>
            </a:extLst>
          </p:cNvPr>
          <p:cNvSpPr txBox="1"/>
          <p:nvPr/>
        </p:nvSpPr>
        <p:spPr>
          <a:xfrm>
            <a:off x="10366021" y="2723459"/>
            <a:ext cx="990977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Artefacts drop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214976-97E2-44AA-89EE-93858B032AF0}"/>
              </a:ext>
            </a:extLst>
          </p:cNvPr>
          <p:cNvSpPr txBox="1"/>
          <p:nvPr/>
        </p:nvSpPr>
        <p:spPr>
          <a:xfrm>
            <a:off x="10551804" y="5137546"/>
            <a:ext cx="622286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Release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3AA115-519F-4E7B-A289-6AF4CCC85A69}"/>
              </a:ext>
            </a:extLst>
          </p:cNvPr>
          <p:cNvSpPr txBox="1"/>
          <p:nvPr/>
        </p:nvSpPr>
        <p:spPr>
          <a:xfrm>
            <a:off x="5811109" y="4194776"/>
            <a:ext cx="101983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Environment A</a:t>
            </a:r>
          </a:p>
        </p:txBody>
      </p:sp>
      <p:sp>
        <p:nvSpPr>
          <p:cNvPr id="5" name="Google Shape;488;p15">
            <a:extLst>
              <a:ext uri="{FF2B5EF4-FFF2-40B4-BE49-F238E27FC236}">
                <a16:creationId xmlns:a16="http://schemas.microsoft.com/office/drawing/2014/main" id="{F9892787-E312-811A-D5A5-649C93797F64}"/>
              </a:ext>
            </a:extLst>
          </p:cNvPr>
          <p:cNvSpPr txBox="1">
            <a:spLocks/>
          </p:cNvSpPr>
          <p:nvPr/>
        </p:nvSpPr>
        <p:spPr>
          <a:xfrm>
            <a:off x="158070" y="0"/>
            <a:ext cx="11875861" cy="114434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890717">
              <a:buClr>
                <a:srgbClr val="FFFFFF"/>
              </a:buClr>
              <a:buSzPts val="4400"/>
              <a:defRPr/>
            </a:pPr>
            <a:r>
              <a:rPr lang="en-US" sz="5845" kern="0" dirty="0">
                <a:solidFill>
                  <a:srgbClr val="FFFFFF"/>
                </a:solidFill>
              </a:rPr>
              <a:t>Pull request, CI, and CD</a:t>
            </a:r>
            <a:endParaRPr lang="en-US" sz="5845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996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https://bit.ly/4bdTSwY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AWS - Code Commit, Build, Deploy with .NET 8 Minimal API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Feb 05,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AWS - Code Commit, Build, Deploy with .NET 8 Minimal API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2000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0061511-A582-3F46-2E79-79EE16938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74228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6C0426F-FF48-132B-37D1-418A3C451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493" y="3356817"/>
            <a:ext cx="720000" cy="720000"/>
          </a:xfrm>
          <a:prstGeom prst="rect">
            <a:avLst/>
          </a:prstGeom>
        </p:spPr>
      </p:pic>
      <p:pic>
        <p:nvPicPr>
          <p:cNvPr id="4" name="Picture 2" descr="Blazor now in official preview! - .NET Blog">
            <a:extLst>
              <a:ext uri="{FF2B5EF4-FFF2-40B4-BE49-F238E27FC236}">
                <a16:creationId xmlns:a16="http://schemas.microsoft.com/office/drawing/2014/main" id="{7A070034-85EF-0A7A-10FF-C52C36B4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0F3737D-0D74-D190-7543-2F05C853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93974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7B99AE-42A8-385A-40BA-13746F5E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371" y="5875756"/>
            <a:ext cx="720000" cy="720000"/>
          </a:xfrm>
          <a:prstGeom prst="rect">
            <a:avLst/>
          </a:prstGeom>
        </p:spPr>
      </p:pic>
      <p:pic>
        <p:nvPicPr>
          <p:cNvPr id="10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7F44E216-D9BC-E4C6-25A7-C5612E9E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077" y="71812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2127ED-0EF0-54F5-1566-0B7DE6F899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6836" y="1558462"/>
            <a:ext cx="324000" cy="324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ABF85A-BB59-AD85-A980-3EFE6FCDA0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494" y="5861953"/>
            <a:ext cx="720000" cy="72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0FCB4D0-D55F-9E07-9E58-96CB1FD72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913464"/>
            <a:ext cx="720000" cy="720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D1C912-029E-3897-03CB-2476627F7698}"/>
              </a:ext>
            </a:extLst>
          </p:cNvPr>
          <p:cNvCxnSpPr>
            <a:cxnSpLocks/>
          </p:cNvCxnSpPr>
          <p:nvPr/>
        </p:nvCxnSpPr>
        <p:spPr>
          <a:xfrm flipV="1">
            <a:off x="659529" y="1633464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6825390-32F0-0D8D-20CC-1625195CB984}"/>
              </a:ext>
            </a:extLst>
          </p:cNvPr>
          <p:cNvSpPr>
            <a:spLocks noChangeAspect="1"/>
          </p:cNvSpPr>
          <p:nvPr/>
        </p:nvSpPr>
        <p:spPr>
          <a:xfrm>
            <a:off x="373585" y="4813106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A93681-5AF0-CE2C-3315-6D444534F2B5}"/>
              </a:ext>
            </a:extLst>
          </p:cNvPr>
          <p:cNvSpPr>
            <a:spLocks noChangeAspect="1"/>
          </p:cNvSpPr>
          <p:nvPr/>
        </p:nvSpPr>
        <p:spPr>
          <a:xfrm>
            <a:off x="4027059" y="4813692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746B77-0AF5-DC09-D0CE-6C4C5BB35D40}"/>
              </a:ext>
            </a:extLst>
          </p:cNvPr>
          <p:cNvSpPr>
            <a:spLocks noChangeAspect="1"/>
          </p:cNvSpPr>
          <p:nvPr/>
        </p:nvSpPr>
        <p:spPr>
          <a:xfrm>
            <a:off x="380213" y="2452241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7DB9AB-1425-AD8F-9557-2D22CBFDAF01}"/>
              </a:ext>
            </a:extLst>
          </p:cNvPr>
          <p:cNvSpPr>
            <a:spLocks noChangeAspect="1"/>
          </p:cNvSpPr>
          <p:nvPr/>
        </p:nvSpPr>
        <p:spPr>
          <a:xfrm>
            <a:off x="2205528" y="100091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57B2D1-1D91-1176-56E2-FD3040219A23}"/>
              </a:ext>
            </a:extLst>
          </p:cNvPr>
          <p:cNvSpPr>
            <a:spLocks noChangeAspect="1"/>
          </p:cNvSpPr>
          <p:nvPr/>
        </p:nvSpPr>
        <p:spPr>
          <a:xfrm>
            <a:off x="2196561" y="345224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AD03EC-FAD9-84F8-0A4E-8B293EAAFC93}"/>
              </a:ext>
            </a:extLst>
          </p:cNvPr>
          <p:cNvSpPr>
            <a:spLocks noChangeAspect="1"/>
          </p:cNvSpPr>
          <p:nvPr/>
        </p:nvSpPr>
        <p:spPr>
          <a:xfrm>
            <a:off x="5952775" y="3451888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D90CB-D207-8E4B-FF89-A00FF2D5A032}"/>
              </a:ext>
            </a:extLst>
          </p:cNvPr>
          <p:cNvSpPr/>
          <p:nvPr/>
        </p:nvSpPr>
        <p:spPr>
          <a:xfrm>
            <a:off x="0" y="0"/>
            <a:ext cx="12192000" cy="64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C6152-636D-D39E-B007-AE423E6583DB}"/>
              </a:ext>
            </a:extLst>
          </p:cNvPr>
          <p:cNvSpPr txBox="1"/>
          <p:nvPr/>
        </p:nvSpPr>
        <p:spPr>
          <a:xfrm>
            <a:off x="85238" y="87150"/>
            <a:ext cx="398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Gimmicks Travels</a:t>
            </a:r>
          </a:p>
        </p:txBody>
      </p:sp>
      <p:pic>
        <p:nvPicPr>
          <p:cNvPr id="46" name="Picture 45" descr="C# - Visual Studio Marketplace">
            <a:extLst>
              <a:ext uri="{FF2B5EF4-FFF2-40B4-BE49-F238E27FC236}">
                <a16:creationId xmlns:a16="http://schemas.microsoft.com/office/drawing/2014/main" id="{D9472DF2-345F-EBB9-B42A-87097DF70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05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2AD9356-4C29-AEC0-9141-1ECA3219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9145" y="3379616"/>
            <a:ext cx="720000" cy="7200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C813BC1-B5E9-5FA4-E492-153716CF8818}"/>
              </a:ext>
            </a:extLst>
          </p:cNvPr>
          <p:cNvCxnSpPr>
            <a:cxnSpLocks/>
          </p:cNvCxnSpPr>
          <p:nvPr/>
        </p:nvCxnSpPr>
        <p:spPr>
          <a:xfrm flipV="1">
            <a:off x="659527" y="4098762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1819A5-7DC9-D17E-96B1-6A5B1E4812AD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45" y="6481931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76EC9E-5FF1-F223-A53C-7025AE57ECB5}"/>
              </a:ext>
            </a:extLst>
          </p:cNvPr>
          <p:cNvCxnSpPr>
            <a:cxnSpLocks/>
          </p:cNvCxnSpPr>
          <p:nvPr/>
        </p:nvCxnSpPr>
        <p:spPr>
          <a:xfrm flipV="1">
            <a:off x="4307602" y="4117812"/>
            <a:ext cx="0" cy="174076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7EE568C7-5FFA-E268-DA67-2BE86488AF3C}"/>
              </a:ext>
            </a:extLst>
          </p:cNvPr>
          <p:cNvCxnSpPr>
            <a:stCxn id="2" idx="3"/>
            <a:endCxn id="47" idx="1"/>
          </p:cNvCxnSpPr>
          <p:nvPr/>
        </p:nvCxnSpPr>
        <p:spPr>
          <a:xfrm>
            <a:off x="1028494" y="3734228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A4D350C3-2C63-FA02-C918-A4F63A1239FF}"/>
              </a:ext>
            </a:extLst>
          </p:cNvPr>
          <p:cNvCxnSpPr/>
          <p:nvPr/>
        </p:nvCxnSpPr>
        <p:spPr>
          <a:xfrm>
            <a:off x="1046422" y="1277897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E1F02195-0D46-B2FE-B586-D2C70D6DAC76}"/>
              </a:ext>
            </a:extLst>
          </p:cNvPr>
          <p:cNvCxnSpPr/>
          <p:nvPr/>
        </p:nvCxnSpPr>
        <p:spPr>
          <a:xfrm>
            <a:off x="4650235" y="3734226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785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E0E65A-A0F5-D5D6-7D5E-CB49FE22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0"/>
            <a:ext cx="842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65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https://bit.ly/3O1Gq5g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Microservices in .NET 8, and DAPR (Service to Service Invocation)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Jan 15,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 in .NET 8, and DAPR (Service to Service Invocation)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7211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7C33D72-7548-A4D8-3932-038AB5C5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1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68B3DB-7C6C-E3A6-E9B5-59E17CD7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" r="34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83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https://bit.ly/3QHk2id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Dapr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(Distributed Application Runtime), .NET 8, and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18,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Dapr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(Distributed Application Runtime), .NET 8, and VS Code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0775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651CA7-8E43-F49F-23A6-F04D9371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1" r="660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9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https://bit.ly/3u49qlR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Build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Build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352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1746552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380637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080799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3E71AEC-9727-E621-81AE-428D18EBD3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22" r="2472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860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028391-7A83-1074-DFCE-A0CEF54EB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517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B709F85-AB8F-D9CA-DB9B-110E0D930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42"/>
            <a:ext cx="12192000" cy="68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277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with a robot head">
            <a:extLst>
              <a:ext uri="{FF2B5EF4-FFF2-40B4-BE49-F238E27FC236}">
                <a16:creationId xmlns:a16="http://schemas.microsoft.com/office/drawing/2014/main" id="{9AF86E7D-1FE5-67A8-C4C8-433576215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403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64D6C64-F9AD-5A50-22B4-486344B95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6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99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5523</TotalTime>
  <Words>3443</Words>
  <Application>Microsoft Office PowerPoint</Application>
  <PresentationFormat>Widescreen</PresentationFormat>
  <Paragraphs>648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101</vt:i4>
      </vt:variant>
    </vt:vector>
  </HeadingPairs>
  <TitlesOfParts>
    <vt:vector size="110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602</cp:revision>
  <dcterms:created xsi:type="dcterms:W3CDTF">2020-02-14T16:15:34Z</dcterms:created>
  <dcterms:modified xsi:type="dcterms:W3CDTF">2024-12-30T06:34:32Z</dcterms:modified>
</cp:coreProperties>
</file>